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94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941697-CC8A-4D3A-85C5-7EC2727918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25DA11-13AC-4AFC-9524-B51343916B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3200" dirty="0" smtClean="0"/>
              <a:t>HIDUP DALAM KRISTUS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 smtClean="0"/>
              <a:t>Kolose</a:t>
            </a:r>
            <a:r>
              <a:rPr lang="en-ID" dirty="0" smtClean="0"/>
              <a:t> 2:6-7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738" y="4011910"/>
            <a:ext cx="3904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Sermon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Sekolah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Minggu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</a:p>
          <a:p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GKPI Dame Dr. IL.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Nommensen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6" y="193700"/>
            <a:ext cx="2313508" cy="468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168816"/>
            <a:ext cx="62646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cap="small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Kristus</a:t>
            </a:r>
            <a:r>
              <a:rPr lang="en-US" sz="2800" b="1" u="sng" cap="small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 = </a:t>
            </a:r>
            <a:r>
              <a:rPr lang="en-US" sz="2800" b="1" u="sng" cap="small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Akar</a:t>
            </a:r>
            <a:r>
              <a:rPr lang="en-US" sz="2800" b="1" u="sng" cap="small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 &amp; </a:t>
            </a:r>
            <a:r>
              <a:rPr lang="en-US" sz="2800" b="1" u="sng" cap="small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Dasar</a:t>
            </a:r>
            <a:r>
              <a:rPr lang="en-US" sz="2800" b="1" u="sng" cap="small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2800" b="1" u="sng" cap="small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S</a:t>
            </a:r>
            <a:r>
              <a:rPr lang="en-US" sz="2800" b="1" u="sng" cap="small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piritualitas</a:t>
            </a:r>
            <a:endParaRPr lang="en-US" sz="2800" b="1" u="sng" cap="small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9984" y="1635646"/>
            <a:ext cx="62646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dirty="0" smtClean="0">
                <a:latin typeface="Maiandra GD" panose="020E0502030308020204" pitchFamily="34" charset="0"/>
              </a:rPr>
              <a:t>Kita </a:t>
            </a:r>
            <a:r>
              <a:rPr lang="en-ID" dirty="0" err="1" smtClean="0">
                <a:latin typeface="Maiandra GD" panose="020E0502030308020204" pitchFamily="34" charset="0"/>
              </a:rPr>
              <a:t>sebagai</a:t>
            </a:r>
            <a:r>
              <a:rPr lang="en-ID" dirty="0" smtClean="0">
                <a:latin typeface="Maiandra GD" panose="020E0502030308020204" pitchFamily="34" charset="0"/>
              </a:rPr>
              <a:t> </a:t>
            </a:r>
            <a:r>
              <a:rPr lang="en-ID" dirty="0" err="1" smtClean="0">
                <a:latin typeface="Maiandra GD" panose="020E0502030308020204" pitchFamily="34" charset="0"/>
              </a:rPr>
              <a:t>organisme</a:t>
            </a:r>
            <a:r>
              <a:rPr lang="en-ID" dirty="0" smtClean="0">
                <a:latin typeface="Maiandra GD" panose="020E0502030308020204" pitchFamily="34" charset="0"/>
              </a:rPr>
              <a:t> </a:t>
            </a:r>
            <a:r>
              <a:rPr lang="en-ID" dirty="0" err="1" smtClean="0">
                <a:latin typeface="Maiandra GD" panose="020E0502030308020204" pitchFamily="34" charset="0"/>
              </a:rPr>
              <a:t>hidup</a:t>
            </a:r>
            <a:r>
              <a:rPr lang="en-ID" dirty="0" smtClean="0">
                <a:latin typeface="Maiandra GD" panose="020E0502030308020204" pitchFamily="34" charset="0"/>
              </a:rPr>
              <a:t>, </a:t>
            </a:r>
            <a:r>
              <a:rPr lang="en-ID" dirty="0" err="1" smtClean="0">
                <a:latin typeface="Maiandra GD" panose="020E0502030308020204" pitchFamily="34" charset="0"/>
              </a:rPr>
              <a:t>menyerap</a:t>
            </a:r>
            <a:r>
              <a:rPr lang="en-ID" dirty="0" smtClean="0">
                <a:latin typeface="Maiandra GD" panose="020E0502030308020204" pitchFamily="34" charset="0"/>
              </a:rPr>
              <a:t> </a:t>
            </a:r>
            <a:r>
              <a:rPr lang="en-ID" dirty="0" err="1" smtClean="0">
                <a:latin typeface="Maiandra GD" panose="020E0502030308020204" pitchFamily="34" charset="0"/>
              </a:rPr>
              <a:t>segala</a:t>
            </a:r>
            <a:r>
              <a:rPr lang="en-ID" dirty="0" smtClean="0">
                <a:latin typeface="Maiandra GD" panose="020E0502030308020204" pitchFamily="34" charset="0"/>
              </a:rPr>
              <a:t> </a:t>
            </a:r>
            <a:r>
              <a:rPr lang="en-ID" dirty="0" err="1" smtClean="0">
                <a:latin typeface="Maiandra GD" panose="020E0502030308020204" pitchFamily="34" charset="0"/>
              </a:rPr>
              <a:t>kekayaan</a:t>
            </a:r>
            <a:r>
              <a:rPr lang="en-ID" dirty="0" smtClean="0">
                <a:latin typeface="Maiandra GD" panose="020E0502030308020204" pitchFamily="34" charset="0"/>
              </a:rPr>
              <a:t> </a:t>
            </a:r>
            <a:r>
              <a:rPr lang="en-ID" dirty="0" err="1" smtClean="0">
                <a:latin typeface="Maiandra GD" panose="020E0502030308020204" pitchFamily="34" charset="0"/>
              </a:rPr>
              <a:t>dan</a:t>
            </a:r>
            <a:r>
              <a:rPr lang="en-ID" dirty="0" smtClean="0">
                <a:latin typeface="Maiandra GD" panose="020E0502030308020204" pitchFamily="34" charset="0"/>
              </a:rPr>
              <a:t> </a:t>
            </a:r>
            <a:r>
              <a:rPr lang="en-ID" dirty="0" err="1" smtClean="0">
                <a:latin typeface="Maiandra GD" panose="020E0502030308020204" pitchFamily="34" charset="0"/>
              </a:rPr>
              <a:t>kemuliaan</a:t>
            </a:r>
            <a:r>
              <a:rPr lang="en-ID" dirty="0" smtClean="0">
                <a:latin typeface="Maiandra GD" panose="020E0502030308020204" pitchFamily="34" charset="0"/>
              </a:rPr>
              <a:t> </a:t>
            </a:r>
            <a:r>
              <a:rPr lang="en-ID" dirty="0" err="1" smtClean="0">
                <a:latin typeface="Maiandra GD" panose="020E0502030308020204" pitchFamily="34" charset="0"/>
              </a:rPr>
              <a:t>Kristus</a:t>
            </a:r>
            <a:r>
              <a:rPr lang="en-ID" dirty="0" smtClean="0">
                <a:latin typeface="Maiandra GD" panose="020E0502030308020204" pitchFamily="34" charset="0"/>
              </a:rPr>
              <a:t> agar </a:t>
            </a:r>
            <a:r>
              <a:rPr lang="en-ID" dirty="0" err="1" smtClean="0">
                <a:latin typeface="Maiandra GD" panose="020E0502030308020204" pitchFamily="34" charset="0"/>
              </a:rPr>
              <a:t>dapat</a:t>
            </a:r>
            <a:r>
              <a:rPr lang="en-ID" dirty="0" smtClean="0">
                <a:latin typeface="Maiandra GD" panose="020E0502030308020204" pitchFamily="34" charset="0"/>
              </a:rPr>
              <a:t> </a:t>
            </a:r>
            <a:r>
              <a:rPr lang="en-ID" dirty="0" err="1" smtClean="0">
                <a:latin typeface="Maiandra GD" panose="020E0502030308020204" pitchFamily="34" charset="0"/>
              </a:rPr>
              <a:t>bertumbuh</a:t>
            </a:r>
            <a:r>
              <a:rPr lang="en-ID" dirty="0" smtClean="0">
                <a:latin typeface="Maiandra GD" panose="020E0502030308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Menjadikan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Kristus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sebagai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motivator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dan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pribadi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yang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menuntun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kita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memutuskan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segala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sesuatu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Melakukan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sesuatu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meniru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apa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yang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pernah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dilakukan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oleh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Kristus</a:t>
            </a:r>
            <a:endParaRPr lang="en-ID" sz="1600" dirty="0" smtClean="0">
              <a:latin typeface="Maiandra GD" panose="020E0502030308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Maiandra GD" panose="020E0502030308020204" pitchFamily="34" charset="0"/>
              </a:rPr>
              <a:t>Kristus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  <a:r>
              <a:rPr lang="en-US" dirty="0" err="1" smtClean="0">
                <a:latin typeface="Maiandra GD" panose="020E0502030308020204" pitchFamily="34" charset="0"/>
              </a:rPr>
              <a:t>adalah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  <a:r>
              <a:rPr lang="en-US" dirty="0" err="1" smtClean="0">
                <a:latin typeface="Maiandra GD" panose="020E0502030308020204" pitchFamily="34" charset="0"/>
              </a:rPr>
              <a:t>fondasi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  <a:r>
              <a:rPr lang="en-US" dirty="0" err="1" smtClean="0">
                <a:latin typeface="Maiandra GD" panose="020E0502030308020204" pitchFamily="34" charset="0"/>
              </a:rPr>
              <a:t>tempat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  <a:r>
              <a:rPr lang="en-US" dirty="0" err="1" smtClean="0">
                <a:latin typeface="Maiandra GD" panose="020E0502030308020204" pitchFamily="34" charset="0"/>
              </a:rPr>
              <a:t>kita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  <a:r>
              <a:rPr lang="en-US" dirty="0" err="1" smtClean="0">
                <a:latin typeface="Maiandra GD" panose="020E0502030308020204" pitchFamily="34" charset="0"/>
              </a:rPr>
              <a:t>menancapkan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  <a:r>
              <a:rPr lang="en-US" dirty="0" err="1" smtClean="0">
                <a:latin typeface="Maiandra GD" panose="020E0502030308020204" pitchFamily="34" charset="0"/>
              </a:rPr>
              <a:t>segala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  <a:r>
              <a:rPr lang="en-US" dirty="0" err="1" smtClean="0">
                <a:latin typeface="Maiandra GD" panose="020E0502030308020204" pitchFamily="34" charset="0"/>
              </a:rPr>
              <a:t>pilar</a:t>
            </a:r>
            <a:r>
              <a:rPr lang="en-US" dirty="0" smtClean="0">
                <a:latin typeface="Maiandra GD" panose="020E0502030308020204" pitchFamily="34" charset="0"/>
              </a:rPr>
              <a:t> yang </a:t>
            </a:r>
            <a:r>
              <a:rPr lang="en-US" dirty="0" err="1" smtClean="0">
                <a:latin typeface="Maiandra GD" panose="020E0502030308020204" pitchFamily="34" charset="0"/>
              </a:rPr>
              <a:t>menopang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  <a:r>
              <a:rPr lang="en-US" dirty="0" err="1" smtClean="0">
                <a:latin typeface="Maiandra GD" panose="020E0502030308020204" pitchFamily="34" charset="0"/>
              </a:rPr>
              <a:t>kehidupan</a:t>
            </a:r>
            <a:endParaRPr lang="en-US" dirty="0" smtClean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0" r="6000"/>
          <a:stretch/>
        </p:blipFill>
        <p:spPr bwMode="auto">
          <a:xfrm>
            <a:off x="179512" y="125566"/>
            <a:ext cx="2818021" cy="48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248746"/>
            <a:ext cx="57353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3200" b="1" u="sng" cap="small" spc="300" dirty="0" err="1" smtClean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iandra GD" panose="020E0502030308020204" pitchFamily="34" charset="0"/>
              </a:rPr>
              <a:t>Menjelaskan</a:t>
            </a:r>
            <a:r>
              <a:rPr lang="en-ID" sz="3200" b="1" u="sng" cap="small" spc="300" dirty="0" smtClean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D" sz="3200" b="1" u="sng" cap="small" spc="300" dirty="0" err="1" smtClean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iandra GD" panose="020E0502030308020204" pitchFamily="34" charset="0"/>
              </a:rPr>
              <a:t>Kepada</a:t>
            </a:r>
            <a:r>
              <a:rPr lang="en-ID" sz="3200" b="1" u="sng" cap="small" spc="300" dirty="0" smtClean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ID" sz="3200" b="1" u="sng" cap="small" spc="300" dirty="0" err="1" smtClean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iandra GD" panose="020E0502030308020204" pitchFamily="34" charset="0"/>
              </a:rPr>
              <a:t>Anak</a:t>
            </a:r>
            <a:endParaRPr lang="en-US" sz="3200" b="1" u="sng" cap="small" spc="300" dirty="0">
              <a:ln w="31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833521"/>
            <a:ext cx="5472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sz="1600" b="1" dirty="0" err="1" smtClean="0">
                <a:latin typeface="Maiandra GD" panose="020E0502030308020204" pitchFamily="34" charset="0"/>
              </a:rPr>
              <a:t>Tiga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aspek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dalam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teori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perkembangan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spiritualitas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anak</a:t>
            </a:r>
            <a:r>
              <a:rPr lang="en-ID" sz="1600" b="1" dirty="0" smtClean="0">
                <a:latin typeface="Maiandra GD" panose="020E0502030308020204" pitchFamily="34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1600" i="1" dirty="0" smtClean="0">
                <a:latin typeface="Maiandra GD" panose="020E0502030308020204" pitchFamily="34" charset="0"/>
              </a:rPr>
              <a:t>Meaning </a:t>
            </a:r>
            <a:r>
              <a:rPr lang="en-ID" sz="1600" dirty="0" smtClean="0">
                <a:latin typeface="Maiandra GD" panose="020E0502030308020204" pitchFamily="34" charset="0"/>
              </a:rPr>
              <a:t>(</a:t>
            </a:r>
            <a:r>
              <a:rPr lang="en-ID" sz="1600" dirty="0" err="1" smtClean="0">
                <a:latin typeface="Maiandra GD" panose="020E0502030308020204" pitchFamily="34" charset="0"/>
              </a:rPr>
              <a:t>makna</a:t>
            </a:r>
            <a:r>
              <a:rPr lang="en-ID" sz="1600" dirty="0" smtClean="0">
                <a:latin typeface="Maiandra GD" panose="020E0502030308020204" pitchFamily="34" charset="0"/>
              </a:rPr>
              <a:t>) 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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kepada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anak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perlu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dijelaskan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apa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nilai-nilai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kehidupan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yang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berakar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pada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Kristus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1600" i="1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Values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(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nilai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) 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kepada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anak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perlu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dijelaskan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nilai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kehidupan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seperti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apa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yang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telah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berakar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pada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Kristus</a:t>
            </a:r>
            <a:endParaRPr lang="en-ID" sz="1600" dirty="0" smtClean="0">
              <a:latin typeface="Maiandra GD" panose="020E0502030308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D" sz="1600" i="1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Becoming 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(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menjadi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) 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kepada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anak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perlu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dijelaskan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menjadi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apa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kelak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setiap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orang yang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berakar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pada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  <a:sym typeface="Wingdings" panose="05000000000000000000" pitchFamily="2" charset="2"/>
              </a:rPr>
              <a:t>Kristus</a:t>
            </a:r>
            <a:r>
              <a:rPr lang="en-ID" sz="1600" dirty="0" smtClean="0"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b="1" dirty="0" err="1" smtClean="0">
                <a:latin typeface="Maiandra GD" panose="020E0502030308020204" pitchFamily="34" charset="0"/>
              </a:rPr>
              <a:t>Tiga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aspek</a:t>
            </a:r>
            <a:r>
              <a:rPr lang="en-ID" sz="1600" b="1" dirty="0" smtClean="0">
                <a:latin typeface="Maiandra GD" panose="020E0502030308020204" pitchFamily="34" charset="0"/>
              </a:rPr>
              <a:t> di </a:t>
            </a:r>
            <a:r>
              <a:rPr lang="en-ID" sz="1600" b="1" dirty="0" err="1" smtClean="0">
                <a:latin typeface="Maiandra GD" panose="020E0502030308020204" pitchFamily="34" charset="0"/>
              </a:rPr>
              <a:t>atas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penting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karena</a:t>
            </a:r>
            <a:r>
              <a:rPr lang="en-ID" sz="1600" b="1" dirty="0" smtClean="0">
                <a:latin typeface="Maiandra GD" panose="020E0502030308020204" pitchFamily="34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Nas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meletakkan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prinsip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mendasar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dalam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kekristenan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Nas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ini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menekankan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aspek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dogmatis</a:t>
            </a:r>
            <a:r>
              <a:rPr lang="en-ID" sz="1600" dirty="0" smtClean="0">
                <a:latin typeface="Maiandra GD" panose="020E0502030308020204" pitchFamily="34" charset="0"/>
              </a:rPr>
              <a:t>, </a:t>
            </a:r>
            <a:r>
              <a:rPr lang="en-ID" sz="1600" dirty="0" err="1" smtClean="0">
                <a:latin typeface="Maiandra GD" panose="020E0502030308020204" pitchFamily="34" charset="0"/>
              </a:rPr>
              <a:t>yaitu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pengajaran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tentang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iman</a:t>
            </a:r>
            <a:r>
              <a:rPr lang="en-ID" sz="1600" dirty="0" smtClean="0">
                <a:latin typeface="Maiandra GD" panose="020E0502030308020204" pitchFamily="34" charset="0"/>
              </a:rPr>
              <a:t> Kristen.</a:t>
            </a:r>
            <a:endParaRPr lang="en-US" sz="16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r="17638"/>
          <a:stretch/>
        </p:blipFill>
        <p:spPr bwMode="auto">
          <a:xfrm>
            <a:off x="179513" y="123478"/>
            <a:ext cx="231836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9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</TotalTime>
  <Words>159</Words>
  <Application>Microsoft Office PowerPoint</Application>
  <PresentationFormat>On-screen Show (16:9)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Thatch</vt:lpstr>
      <vt:lpstr>HIDUP DALAM KRISTUS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HIDUP DALAM KRISTUS</dc:title>
  <dc:creator>Windows User</dc:creator>
  <cp:lastModifiedBy>Windows User</cp:lastModifiedBy>
  <cp:revision>3</cp:revision>
  <dcterms:created xsi:type="dcterms:W3CDTF">2021-04-12T11:16:15Z</dcterms:created>
  <dcterms:modified xsi:type="dcterms:W3CDTF">2021-04-12T11:45:35Z</dcterms:modified>
</cp:coreProperties>
</file>